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</p:sldIdLst>
  <p:notesMasterIdLst>
    <p:notesMasterId r:id="rId19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notesMaster" Target="notesMasters/notesMaster1.xml"/><Relationship Id="rId20" Type="http://schemas.openxmlformats.org/officeDocument/2006/relationships/presProps" Target="presProps.xml"/><Relationship Id="rId21" Type="http://schemas.openxmlformats.org/officeDocument/2006/relationships/viewProps" Target="viewProps.xml"/><Relationship Id="rId22" Type="http://schemas.openxmlformats.org/officeDocument/2006/relationships/theme" Target="theme/theme1.xml"/><Relationship Id="rId23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16-image-1.png>
</file>

<file path=ppt/media/Slide-17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17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0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2023-11-10T20:05:40Z</dcterms:created>
  <dcterms:modified xsi:type="dcterms:W3CDTF">2023-11-10T20:05:40Z</dcterms:modified>
</cp:coreProperties>
</file>